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822891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19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19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PLANEJAMENTO E USO DE RECURSOS RENOVÁVEIS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PPGPUR-</a:t>
            </a:r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351</TotalTime>
  <Words>288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2018-02-26T13:48:24Z</dcterms:modified>
</cp:coreProperties>
</file>